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68" r:id="rId3"/>
    <p:sldId id="269" r:id="rId4"/>
    <p:sldId id="263" r:id="rId5"/>
    <p:sldId id="265" r:id="rId6"/>
    <p:sldId id="270" r:id="rId7"/>
    <p:sldId id="260" r:id="rId8"/>
    <p:sldId id="266" r:id="rId9"/>
    <p:sldId id="262" r:id="rId10"/>
    <p:sldId id="273" r:id="rId11"/>
    <p:sldId id="259" r:id="rId12"/>
    <p:sldId id="258" r:id="rId13"/>
    <p:sldId id="257" r:id="rId14"/>
    <p:sldId id="261" r:id="rId15"/>
    <p:sldId id="256" r:id="rId16"/>
    <p:sldId id="264" r:id="rId17"/>
    <p:sldId id="267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7FB73-E154-4357-8F5A-BB7D0FB4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249-507E-4687-AE93-4C0D1555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00F7-9DB3-4E96-9805-5CCC53E6F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9988-8B14-4331-B38B-4DA54F4B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BAAE-F8A0-4784-8D30-C1FBDE50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9EFC-E0DF-4824-A614-62E759A6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7571-5893-4610-91AE-5F892C88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98B-65B8-490D-9901-0EF0C69F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07D9-A334-4C3F-983E-87D806B5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84E2-6953-41BD-8F3A-3F2270C7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5F11-5C77-4F19-9683-D3C106A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1CD8A26-B6AC-4697-90EA-54A12A86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2514600" y="0"/>
            <a:ext cx="59436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33600" y="1981200"/>
            <a:ext cx="7010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Безопасность в доме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Советы </a:t>
            </a: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Мудрого </a:t>
            </a:r>
            <a:r>
              <a:rPr lang="ru-RU" sz="3200" i="1" dirty="0" smtClean="0">
                <a:solidFill>
                  <a:srgbClr val="063CD4"/>
                </a:solidFill>
                <a:latin typeface="Arial Black" pitchFamily="34" charset="0"/>
              </a:rPr>
              <a:t>Филина </a:t>
            </a:r>
          </a:p>
          <a:p>
            <a:pPr algn="ctr">
              <a:spcBef>
                <a:spcPct val="50000"/>
              </a:spcBef>
            </a:pPr>
            <a:endParaRPr lang="ru-RU" sz="3200" i="1" dirty="0">
              <a:solidFill>
                <a:srgbClr val="063CD4"/>
              </a:solidFill>
              <a:latin typeface="Arial Black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747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662738" y="4238625"/>
            <a:ext cx="2481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884" y="844550"/>
            <a:ext cx="6400800" cy="22733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6032500" cy="1003300"/>
          </a:xfrm>
        </p:spPr>
        <p:txBody>
          <a:bodyPr/>
          <a:lstStyle/>
          <a:p>
            <a:r>
              <a:rPr lang="ru-RU" dirty="0" err="1" smtClean="0"/>
              <a:t>Чернышова</a:t>
            </a:r>
            <a:r>
              <a:rPr lang="ru-RU" dirty="0" smtClean="0"/>
              <a:t> Н.Б.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1676400"/>
            <a:ext cx="4086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Запомни, друг: </a:t>
            </a:r>
          </a:p>
          <a:p>
            <a:r>
              <a:rPr lang="ru-RU" sz="2000" b="0"/>
              <a:t>на красный свет</a:t>
            </a:r>
          </a:p>
          <a:p>
            <a:r>
              <a:rPr lang="ru-RU" sz="2000" b="0"/>
              <a:t>Через дорогу хода нет!</a:t>
            </a:r>
          </a:p>
          <a:p>
            <a:r>
              <a:rPr lang="ru-RU" sz="2000" b="0"/>
              <a:t>И будь внимателен </a:t>
            </a:r>
          </a:p>
          <a:p>
            <a:r>
              <a:rPr lang="ru-RU" sz="2000" b="0"/>
              <a:t>в пути:</a:t>
            </a:r>
          </a:p>
          <a:p>
            <a:r>
              <a:rPr lang="ru-RU" sz="2000" b="0"/>
              <a:t>Всегда на светофор гляди.</a:t>
            </a:r>
          </a:p>
          <a:p>
            <a:r>
              <a:rPr lang="ru-RU" sz="2000" b="0"/>
              <a:t>Коль осторожен пешеход -</a:t>
            </a:r>
          </a:p>
          <a:p>
            <a:r>
              <a:rPr lang="ru-RU" sz="2000" b="0"/>
              <a:t>То безопасен пешеход.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>
                <a:latin typeface="Arial" charset="0"/>
              </a:rPr>
              <a:t>подрастешь –</a:t>
            </a:r>
          </a:p>
          <a:p>
            <a:pPr algn="ctr"/>
            <a:r>
              <a:rPr lang="ru-RU" sz="2000"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>
                <a:latin typeface="Arial" charset="0"/>
              </a:rPr>
              <a:t>Живите много лет!!!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>
                <a:latin typeface="Arial" charset="0"/>
              </a:rPr>
              <a:t>Больно спиной </a:t>
            </a:r>
          </a:p>
          <a:p>
            <a:pPr algn="ctr"/>
            <a:r>
              <a:rPr lang="ru-RU" sz="2000"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>
                <a:latin typeface="Arial" charset="0"/>
              </a:rPr>
              <a:t>- что тогда?</a:t>
            </a:r>
          </a:p>
          <a:p>
            <a:pPr algn="ctr"/>
            <a:r>
              <a:rPr lang="ru-RU" sz="2000"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>
                <a:latin typeface="Arial" charset="0"/>
              </a:rPr>
              <a:t> не катайся,</a:t>
            </a:r>
          </a:p>
          <a:p>
            <a:pPr algn="ctr"/>
            <a:r>
              <a:rPr lang="ru-RU" sz="2000"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3352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>
                <a:latin typeface="Arial" charset="0"/>
              </a:rPr>
              <a:t>Мама наругает...</a:t>
            </a:r>
          </a:p>
          <a:p>
            <a:pPr algn="ctr"/>
            <a:r>
              <a:rPr lang="ru-RU" sz="2000"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>
                <a:latin typeface="Arial" charset="0"/>
              </a:rPr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Когда в кастрюле кипяток, </a:t>
            </a:r>
          </a:p>
          <a:p>
            <a:r>
              <a:rPr lang="ru-RU" sz="2000">
                <a:latin typeface="Arial" charset="0"/>
              </a:rPr>
              <a:t>Не прикасайся</a:t>
            </a:r>
          </a:p>
          <a:p>
            <a:r>
              <a:rPr lang="ru-RU" sz="2000">
                <a:latin typeface="Arial" charset="0"/>
              </a:rPr>
              <a:t> к ней, дружок, </a:t>
            </a:r>
          </a:p>
          <a:p>
            <a:r>
              <a:rPr lang="ru-RU" sz="2000">
                <a:latin typeface="Arial" charset="0"/>
              </a:rPr>
              <a:t>И очень осторожен будь:</a:t>
            </a:r>
          </a:p>
          <a:p>
            <a:r>
              <a:rPr lang="ru-RU" sz="2000">
                <a:latin typeface="Arial" charset="0"/>
              </a:rPr>
              <a:t> Ее так просто обернуть!</a:t>
            </a:r>
          </a:p>
          <a:p>
            <a:r>
              <a:rPr lang="ru-RU" sz="2000">
                <a:latin typeface="Arial" charset="0"/>
              </a:rPr>
              <a:t>Поверь: кипящая вода</a:t>
            </a:r>
          </a:p>
          <a:p>
            <a:r>
              <a:rPr lang="ru-RU" sz="2000">
                <a:latin typeface="Arial" charset="0"/>
              </a:rPr>
              <a:t> Была опасною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1148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Сынок хотел, как папа, стать</a:t>
            </a:r>
          </a:p>
          <a:p>
            <a:r>
              <a:rPr lang="ru-RU" sz="2000">
                <a:latin typeface="Arial" charset="0"/>
              </a:rPr>
              <a:t>И начал гвоздик забивать;</a:t>
            </a:r>
          </a:p>
          <a:p>
            <a:r>
              <a:rPr lang="ru-RU" sz="2000">
                <a:latin typeface="Arial" charset="0"/>
              </a:rPr>
              <a:t>Попал по пальцу молотком -</a:t>
            </a:r>
          </a:p>
          <a:p>
            <a:r>
              <a:rPr lang="ru-RU" sz="2000">
                <a:latin typeface="Arial" charset="0"/>
              </a:rPr>
              <a:t>На рёв сбежался целый дом...</a:t>
            </a:r>
          </a:p>
          <a:p>
            <a:r>
              <a:rPr lang="ru-RU" sz="2000">
                <a:latin typeface="Arial" charset="0"/>
              </a:rPr>
              <a:t>Малыш, запомни наш совет: </a:t>
            </a:r>
          </a:p>
          <a:p>
            <a:r>
              <a:rPr lang="ru-RU" sz="2000">
                <a:latin typeface="Arial" charset="0"/>
              </a:rPr>
              <a:t>С тобой чтоб не случилось бед, </a:t>
            </a:r>
          </a:p>
          <a:p>
            <a:r>
              <a:rPr lang="ru-RU" sz="2000">
                <a:latin typeface="Arial" charset="0"/>
              </a:rPr>
              <a:t>Еще немного подожди: </a:t>
            </a:r>
          </a:p>
          <a:p>
            <a:r>
              <a:rPr lang="ru-RU" sz="2000">
                <a:latin typeface="Arial" charset="0"/>
              </a:rPr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257800" cy="4203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63CD4"/>
                </a:solidFill>
              </a:rPr>
              <a:t>Не повторяй ошибки маленьких друзей Филина.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14800" y="990600"/>
            <a:ext cx="39624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квартира твоя высоко</a:t>
            </a:r>
          </a:p>
          <a:p>
            <a:r>
              <a:rPr lang="ru-RU" sz="2000">
                <a:latin typeface="Arial" charset="0"/>
              </a:rPr>
              <a:t>И добираться домой нелегко,</a:t>
            </a:r>
          </a:p>
          <a:p>
            <a:r>
              <a:rPr lang="ru-RU" sz="2000">
                <a:latin typeface="Arial" charset="0"/>
              </a:rPr>
              <a:t>Пользуйся лифтом, </a:t>
            </a:r>
          </a:p>
          <a:p>
            <a:r>
              <a:rPr lang="ru-RU" sz="2000">
                <a:latin typeface="Arial" charset="0"/>
              </a:rPr>
              <a:t>но только учти:</a:t>
            </a:r>
          </a:p>
          <a:p>
            <a:r>
              <a:rPr lang="ru-RU" sz="200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Могут обидеть тебя, напугать...</a:t>
            </a:r>
          </a:p>
          <a:p>
            <a:r>
              <a:rPr lang="ru-RU" sz="2000">
                <a:latin typeface="Arial" charset="0"/>
              </a:rPr>
              <a:t>Можешь серьезно,</a:t>
            </a:r>
          </a:p>
          <a:p>
            <a:r>
              <a:rPr lang="ru-RU" sz="2000">
                <a:latin typeface="Arial" charset="0"/>
              </a:rPr>
              <a:t> мой друг, пострадать...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Будь осторожней, </a:t>
            </a:r>
          </a:p>
          <a:p>
            <a:r>
              <a:rPr lang="ru-RU" sz="2000">
                <a:latin typeface="Arial" charset="0"/>
              </a:rPr>
              <a:t>всегда берегись</a:t>
            </a:r>
          </a:p>
          <a:p>
            <a:r>
              <a:rPr lang="ru-RU" sz="2000">
                <a:latin typeface="Arial" charset="0"/>
              </a:rPr>
              <a:t>И с незнакомцами </a:t>
            </a:r>
          </a:p>
          <a:p>
            <a:r>
              <a:rPr lang="ru-RU" sz="2000">
                <a:latin typeface="Arial" charset="0"/>
              </a:rPr>
              <a:t>в лифт не садись!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76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2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675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6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647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телефон звонит,</a:t>
            </a:r>
          </a:p>
          <a:p>
            <a:r>
              <a:rPr lang="ru-RU" sz="2000">
                <a:latin typeface="Arial" charset="0"/>
              </a:rPr>
              <a:t>Кто-то в трубку говорит:</a:t>
            </a:r>
          </a:p>
          <a:p>
            <a:r>
              <a:rPr lang="ru-RU" sz="2000">
                <a:latin typeface="Arial" charset="0"/>
              </a:rPr>
              <a:t>- И куда же я попал?</a:t>
            </a:r>
          </a:p>
          <a:p>
            <a:r>
              <a:rPr lang="ru-RU" sz="2000">
                <a:latin typeface="Arial" charset="0"/>
              </a:rPr>
              <a:t>Номер я какой набрал?</a:t>
            </a:r>
          </a:p>
          <a:p>
            <a:r>
              <a:rPr lang="ru-RU" sz="2000">
                <a:latin typeface="Arial" charset="0"/>
              </a:rPr>
              <a:t>Как тебя зовут, малыш?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Дома с кем сейчас сидишь? -</a:t>
            </a:r>
          </a:p>
          <a:p>
            <a:r>
              <a:rPr lang="ru-RU" sz="2000">
                <a:latin typeface="Arial" charset="0"/>
              </a:rPr>
              <a:t>Ничего не отвечай,</a:t>
            </a:r>
          </a:p>
          <a:p>
            <a:r>
              <a:rPr lang="ru-RU" sz="2000">
                <a:latin typeface="Arial" charset="0"/>
              </a:rPr>
              <a:t>Просто маму подзывай!</a:t>
            </a:r>
          </a:p>
          <a:p>
            <a:r>
              <a:rPr lang="ru-RU" sz="2000">
                <a:latin typeface="Arial" charset="0"/>
              </a:rPr>
              <a:t>Если взрослых дома нет, </a:t>
            </a:r>
          </a:p>
          <a:p>
            <a:r>
              <a:rPr lang="ru-RU" sz="2000">
                <a:latin typeface="Arial" charset="0"/>
              </a:rPr>
              <a:t>Не веди ни с кем бесед, </a:t>
            </a:r>
          </a:p>
          <a:p>
            <a:r>
              <a:rPr lang="ru-RU" sz="2000">
                <a:latin typeface="Arial" charset="0"/>
              </a:rPr>
              <a:t>«До свидания!» - скажи,</a:t>
            </a:r>
          </a:p>
          <a:p>
            <a:r>
              <a:rPr lang="ru-RU" sz="2000">
                <a:latin typeface="Arial" charset="0"/>
              </a:rPr>
              <a:t> Быстро трубку положи!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3048000"/>
            <a:ext cx="5029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09600" y="3048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latin typeface="Arial" charset="0"/>
              </a:rPr>
              <a:t>Если позвонил звонок,</a:t>
            </a:r>
          </a:p>
          <a:p>
            <a:r>
              <a:rPr lang="ru-RU" sz="2000" b="0">
                <a:latin typeface="Arial" charset="0"/>
              </a:rPr>
              <a:t>Посмотри сперва в глазок,</a:t>
            </a:r>
          </a:p>
          <a:p>
            <a:r>
              <a:rPr lang="ru-RU" sz="2000" b="0">
                <a:latin typeface="Arial" charset="0"/>
              </a:rPr>
              <a:t>В гости кто пришел, узнай,</a:t>
            </a:r>
          </a:p>
          <a:p>
            <a:r>
              <a:rPr lang="ru-RU" sz="2000" b="0">
                <a:latin typeface="Arial" charset="0"/>
              </a:rPr>
              <a:t>Но чужим - не открывай!</a:t>
            </a:r>
          </a:p>
          <a:p>
            <a:r>
              <a:rPr lang="ru-RU" sz="2000" b="0">
                <a:latin typeface="Arial" charset="0"/>
              </a:rPr>
              <a:t>Если нет глазка, тогда:</a:t>
            </a:r>
          </a:p>
          <a:p>
            <a:r>
              <a:rPr lang="ru-RU" sz="2000" b="0">
                <a:latin typeface="Arial" charset="0"/>
              </a:rPr>
              <a:t> «Кто же там?» - спроси всегда,</a:t>
            </a:r>
          </a:p>
          <a:p>
            <a:r>
              <a:rPr lang="ru-RU" sz="2000" b="0">
                <a:latin typeface="Arial" charset="0"/>
              </a:rPr>
              <a:t> А не станут отвечать </a:t>
            </a:r>
          </a:p>
          <a:p>
            <a:r>
              <a:rPr lang="ru-RU" sz="2000" b="0">
                <a:latin typeface="Arial" charset="0"/>
              </a:rPr>
              <a:t>-Дверь не надо открывать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3810000" cy="405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Его так трудно потушить -</a:t>
            </a:r>
          </a:p>
          <a:p>
            <a:r>
              <a:rPr lang="ru-RU" sz="2000">
                <a:latin typeface="Arial" charset="0"/>
              </a:rPr>
              <a:t>Он может всё вокруг спалить!</a:t>
            </a:r>
          </a:p>
          <a:p>
            <a:r>
              <a:rPr lang="ru-RU" sz="2000">
                <a:latin typeface="Arial" charset="0"/>
              </a:rPr>
              <a:t>И вот уже в огне - весь дом...</a:t>
            </a:r>
          </a:p>
          <a:p>
            <a:r>
              <a:rPr lang="ru-RU" sz="2000">
                <a:latin typeface="Arial" charset="0"/>
              </a:rPr>
              <a:t>Опасны шалости с огнем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Ты, малыш, запомнить должен:</a:t>
            </a:r>
          </a:p>
          <a:p>
            <a:r>
              <a:rPr lang="ru-RU" sz="2000">
                <a:latin typeface="Arial" charset="0"/>
              </a:rPr>
              <a:t>Будь с розеткой осторожен!</a:t>
            </a:r>
          </a:p>
          <a:p>
            <a:r>
              <a:rPr lang="ru-RU" sz="2000">
                <a:latin typeface="Arial" charset="0"/>
              </a:rPr>
              <a:t>С ней не должен ты играть,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Шпильку, гвоздь туда совать -</a:t>
            </a:r>
          </a:p>
          <a:p>
            <a:r>
              <a:rPr lang="ru-RU" sz="2000">
                <a:latin typeface="Arial" charset="0"/>
              </a:rPr>
              <a:t>Дело кончится бедой:</a:t>
            </a:r>
          </a:p>
          <a:p>
            <a:r>
              <a:rPr lang="ru-RU" sz="2000">
                <a:latin typeface="Arial" charset="0"/>
              </a:rPr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Захочешь форточку открыть</a:t>
            </a:r>
          </a:p>
          <a:p>
            <a:r>
              <a:rPr lang="ru-RU" sz="2000">
                <a:latin typeface="Arial" charset="0"/>
              </a:rPr>
              <a:t> -Старайся осторожней быть: </a:t>
            </a:r>
          </a:p>
          <a:p>
            <a:r>
              <a:rPr lang="ru-RU" sz="2000"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>
                <a:latin typeface="Arial" charset="0"/>
              </a:rPr>
              <a:t>А вдруг не выдержит оно?</a:t>
            </a:r>
          </a:p>
          <a:p>
            <a:r>
              <a:rPr lang="ru-RU" sz="2000">
                <a:latin typeface="Arial" charset="0"/>
              </a:rPr>
              <a:t>И расколется окно -</a:t>
            </a:r>
          </a:p>
          <a:p>
            <a:r>
              <a:rPr lang="ru-RU" sz="2000">
                <a:latin typeface="Arial" charset="0"/>
              </a:rPr>
              <a:t>Ты свалиться можешь вниз.</a:t>
            </a:r>
          </a:p>
          <a:p>
            <a:r>
              <a:rPr lang="ru-RU" sz="2000">
                <a:latin typeface="Arial" charset="0"/>
              </a:rPr>
              <a:t>Зачем тебе такой сюрприз?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962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На балконе - так и знай!</a:t>
            </a:r>
          </a:p>
          <a:p>
            <a:r>
              <a:rPr lang="ru-RU">
                <a:latin typeface="Arial" charset="0"/>
              </a:rPr>
              <a:t> -Ты на стулья не вставай, </a:t>
            </a:r>
          </a:p>
          <a:p>
            <a:r>
              <a:rPr lang="ru-RU">
                <a:latin typeface="Arial" charset="0"/>
              </a:rPr>
              <a:t>На перила не взбирайся, </a:t>
            </a:r>
          </a:p>
          <a:p>
            <a:r>
              <a:rPr lang="ru-RU">
                <a:latin typeface="Arial" charset="0"/>
              </a:rPr>
              <a:t>Низко не перегибайся </a:t>
            </a:r>
          </a:p>
          <a:p>
            <a:r>
              <a:rPr lang="ru-RU">
                <a:latin typeface="Arial" charset="0"/>
              </a:rPr>
              <a:t>-Это может быть опасно: </a:t>
            </a:r>
          </a:p>
          <a:p>
            <a:r>
              <a:rPr lang="ru-RU">
                <a:latin typeface="Arial" charset="0"/>
              </a:rPr>
              <a:t>Падать сверху так ужасно!!!</a:t>
            </a:r>
          </a:p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8500" y="2667000"/>
            <a:ext cx="5372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Дверь входную осторожно</a:t>
            </a:r>
          </a:p>
          <a:p>
            <a:r>
              <a:rPr lang="ru-RU" sz="2000">
                <a:latin typeface="Arial" charset="0"/>
              </a:rPr>
              <a:t>Надо закрывать;</a:t>
            </a:r>
          </a:p>
          <a:p>
            <a:r>
              <a:rPr lang="ru-RU" sz="2000">
                <a:latin typeface="Arial" charset="0"/>
              </a:rPr>
              <a:t>А иначе, друг мой, можно</a:t>
            </a:r>
          </a:p>
          <a:p>
            <a:r>
              <a:rPr lang="ru-RU" sz="2000">
                <a:latin typeface="Arial" charset="0"/>
              </a:rPr>
              <a:t>Пальцы там прижать...</a:t>
            </a:r>
          </a:p>
          <a:p>
            <a:r>
              <a:rPr lang="ru-RU" sz="2000">
                <a:latin typeface="Arial" charset="0"/>
              </a:rPr>
              <a:t>Будет больно - и польются Слезы в два ручья;</a:t>
            </a:r>
          </a:p>
          <a:p>
            <a:r>
              <a:rPr lang="ru-RU" sz="2000">
                <a:latin typeface="Arial" charset="0"/>
              </a:rPr>
              <a:t> И тебя жалеть сбегутся</a:t>
            </a:r>
          </a:p>
          <a:p>
            <a:r>
              <a:rPr lang="ru-RU" sz="2000">
                <a:latin typeface="Arial" charset="0"/>
              </a:rPr>
              <a:t> Все твои друзья...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429000" y="3124200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>
                <a:latin typeface="Arial" charset="0"/>
              </a:rPr>
              <a:t>Просто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251</TotalTime>
  <Words>772</Words>
  <Application>Microsoft Office PowerPoint</Application>
  <PresentationFormat>Экран (4:3)</PresentationFormat>
  <Paragraphs>166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Наталья</cp:lastModifiedBy>
  <cp:revision>75</cp:revision>
  <cp:lastPrinted>1601-01-01T00:00:00Z</cp:lastPrinted>
  <dcterms:created xsi:type="dcterms:W3CDTF">1601-01-01T00:00:00Z</dcterms:created>
  <dcterms:modified xsi:type="dcterms:W3CDTF">2013-01-27T11:03:17Z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